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"/>
  </p:handoutMasterIdLst>
  <p:sldIdLst>
    <p:sldId id="257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098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4814DC-70DF-4A0D-AFAB-A837795DBF8C}" type="datetimeFigureOut">
              <a:rPr lang="en-US" smtClean="0"/>
              <a:pPr/>
              <a:t>7/30/2013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9C9243-7CE3-4710-B94C-8E575B6007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77EDA7A-9587-4830-8F99-D909D3C3A192}" type="datetimeFigureOut">
              <a:rPr lang="en-US" smtClean="0"/>
              <a:pPr/>
              <a:t>7/30/2013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845545C-079F-46FE-A698-74B16F89AA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EDA7A-9587-4830-8F99-D909D3C3A192}" type="datetimeFigureOut">
              <a:rPr lang="en-US" smtClean="0"/>
              <a:pPr/>
              <a:t>7/30/2013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5545C-079F-46FE-A698-74B16F89AA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EDA7A-9587-4830-8F99-D909D3C3A192}" type="datetimeFigureOut">
              <a:rPr lang="en-US" smtClean="0"/>
              <a:pPr/>
              <a:t>7/30/2013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5545C-079F-46FE-A698-74B16F89AA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EDA7A-9587-4830-8F99-D909D3C3A192}" type="datetimeFigureOut">
              <a:rPr lang="en-US" smtClean="0"/>
              <a:pPr/>
              <a:t>7/30/2013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5545C-079F-46FE-A698-74B16F89AA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EDA7A-9587-4830-8F99-D909D3C3A192}" type="datetimeFigureOut">
              <a:rPr lang="en-US" smtClean="0"/>
              <a:pPr/>
              <a:t>7/30/2013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5545C-079F-46FE-A698-74B16F89AA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EDA7A-9587-4830-8F99-D909D3C3A192}" type="datetimeFigureOut">
              <a:rPr lang="en-US" smtClean="0"/>
              <a:pPr/>
              <a:t>7/30/2013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5545C-079F-46FE-A698-74B16F89AA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77EDA7A-9587-4830-8F99-D909D3C3A192}" type="datetimeFigureOut">
              <a:rPr lang="en-US" smtClean="0"/>
              <a:pPr/>
              <a:t>7/30/2013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845545C-079F-46FE-A698-74B16F89AA5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77EDA7A-9587-4830-8F99-D909D3C3A192}" type="datetimeFigureOut">
              <a:rPr lang="en-US" smtClean="0"/>
              <a:pPr/>
              <a:t>7/30/2013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845545C-079F-46FE-A698-74B16F89AA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EDA7A-9587-4830-8F99-D909D3C3A192}" type="datetimeFigureOut">
              <a:rPr lang="en-US" smtClean="0"/>
              <a:pPr/>
              <a:t>7/30/2013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5545C-079F-46FE-A698-74B16F89AA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EDA7A-9587-4830-8F99-D909D3C3A192}" type="datetimeFigureOut">
              <a:rPr lang="en-US" smtClean="0"/>
              <a:pPr/>
              <a:t>7/30/2013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5545C-079F-46FE-A698-74B16F89AA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EDA7A-9587-4830-8F99-D909D3C3A192}" type="datetimeFigureOut">
              <a:rPr lang="en-US" smtClean="0"/>
              <a:pPr/>
              <a:t>7/30/2013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5545C-079F-46FE-A698-74B16F89AA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77EDA7A-9587-4830-8F99-D909D3C3A192}" type="datetimeFigureOut">
              <a:rPr lang="en-US" smtClean="0"/>
              <a:pPr/>
              <a:t>7/30/2013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845545C-079F-46FE-A698-74B16F89AA5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6858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Master Timeline</a:t>
            </a:r>
            <a:endParaRPr lang="en-US" sz="3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381000" y="914400"/>
            <a:ext cx="3276600" cy="304800"/>
          </a:xfrm>
        </p:spPr>
        <p:txBody>
          <a:bodyPr/>
          <a:lstStyle/>
          <a:p>
            <a:r>
              <a:rPr lang="en-US" dirty="0" smtClean="0"/>
              <a:t>United States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038600" y="914400"/>
            <a:ext cx="4724401" cy="304800"/>
          </a:xfrm>
        </p:spPr>
        <p:txBody>
          <a:bodyPr/>
          <a:lstStyle/>
          <a:p>
            <a:r>
              <a:rPr lang="en-US" dirty="0" smtClean="0"/>
              <a:t>Europe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0" y="1219200"/>
            <a:ext cx="4343400" cy="5791200"/>
          </a:xfrm>
        </p:spPr>
        <p:txBody>
          <a:bodyPr>
            <a:normAutofit/>
          </a:bodyPr>
          <a:lstStyle/>
          <a:p>
            <a:pPr>
              <a:lnSpc>
                <a:spcPts val="2040"/>
              </a:lnSpc>
            </a:pPr>
            <a:r>
              <a:rPr lang="en-US" sz="1700" dirty="0" smtClean="0"/>
              <a:t>1620 – Mayflower lands</a:t>
            </a:r>
          </a:p>
          <a:p>
            <a:pPr>
              <a:lnSpc>
                <a:spcPts val="2040"/>
              </a:lnSpc>
            </a:pPr>
            <a:r>
              <a:rPr lang="en-US" sz="1700" dirty="0" smtClean="0"/>
              <a:t>1730s-1743 – 1</a:t>
            </a:r>
            <a:r>
              <a:rPr lang="en-US" sz="1700" baseline="30000" dirty="0" smtClean="0"/>
              <a:t>st</a:t>
            </a:r>
            <a:r>
              <a:rPr lang="en-US" sz="1700" dirty="0" smtClean="0"/>
              <a:t> Great Awakening</a:t>
            </a:r>
          </a:p>
          <a:p>
            <a:pPr>
              <a:lnSpc>
                <a:spcPts val="2040"/>
              </a:lnSpc>
            </a:pPr>
            <a:r>
              <a:rPr lang="en-US" sz="1700" dirty="0" smtClean="0"/>
              <a:t>1776-1783 – American Rev.</a:t>
            </a:r>
          </a:p>
          <a:p>
            <a:pPr>
              <a:lnSpc>
                <a:spcPts val="2040"/>
              </a:lnSpc>
            </a:pPr>
            <a:r>
              <a:rPr lang="en-US" sz="1700" dirty="0" smtClean="0"/>
              <a:t>1790-1840 – 2</a:t>
            </a:r>
            <a:r>
              <a:rPr lang="en-US" sz="1700" baseline="30000" dirty="0" smtClean="0"/>
              <a:t>nd</a:t>
            </a:r>
            <a:r>
              <a:rPr lang="en-US" sz="1700" dirty="0" smtClean="0"/>
              <a:t> Great Awakening</a:t>
            </a:r>
          </a:p>
          <a:p>
            <a:pPr>
              <a:lnSpc>
                <a:spcPts val="2040"/>
              </a:lnSpc>
            </a:pPr>
            <a:r>
              <a:rPr lang="en-US" sz="1700" dirty="0" smtClean="0"/>
              <a:t>1830 – Book of Mormon</a:t>
            </a:r>
          </a:p>
          <a:p>
            <a:pPr>
              <a:lnSpc>
                <a:spcPts val="2040"/>
              </a:lnSpc>
            </a:pPr>
            <a:r>
              <a:rPr lang="en-US" sz="1700" dirty="0" smtClean="0"/>
              <a:t>1850-1900 – 3</a:t>
            </a:r>
            <a:r>
              <a:rPr lang="en-US" sz="1700" baseline="30000" dirty="0" smtClean="0"/>
              <a:t>rd</a:t>
            </a:r>
            <a:r>
              <a:rPr lang="en-US" sz="1700" dirty="0" smtClean="0"/>
              <a:t> Great Awakening</a:t>
            </a:r>
          </a:p>
          <a:p>
            <a:pPr>
              <a:lnSpc>
                <a:spcPts val="2040"/>
              </a:lnSpc>
            </a:pPr>
            <a:r>
              <a:rPr lang="en-US" sz="1700" dirty="0" smtClean="0"/>
              <a:t>1861-1865 – American Civil War</a:t>
            </a:r>
          </a:p>
          <a:p>
            <a:pPr>
              <a:lnSpc>
                <a:spcPts val="2040"/>
              </a:lnSpc>
            </a:pPr>
            <a:r>
              <a:rPr lang="en-US" sz="1700" dirty="0" smtClean="0"/>
              <a:t>1870 – Scottish Common Sense</a:t>
            </a:r>
          </a:p>
          <a:p>
            <a:pPr>
              <a:lnSpc>
                <a:spcPts val="2040"/>
              </a:lnSpc>
            </a:pPr>
            <a:r>
              <a:rPr lang="en-US" sz="1700" dirty="0" smtClean="0"/>
              <a:t>1889 – Moody Bible Institute</a:t>
            </a:r>
          </a:p>
          <a:p>
            <a:pPr>
              <a:lnSpc>
                <a:spcPts val="2040"/>
              </a:lnSpc>
            </a:pPr>
            <a:r>
              <a:rPr lang="en-US" sz="1700" dirty="0" smtClean="0"/>
              <a:t>1891 – Briggs’ address</a:t>
            </a:r>
          </a:p>
          <a:p>
            <a:pPr>
              <a:lnSpc>
                <a:spcPts val="2040"/>
              </a:lnSpc>
            </a:pPr>
            <a:r>
              <a:rPr lang="en-US" sz="1700" dirty="0" smtClean="0"/>
              <a:t>1909 – </a:t>
            </a:r>
            <a:r>
              <a:rPr lang="en-US" sz="1700" dirty="0" err="1" smtClean="0"/>
              <a:t>Scofield</a:t>
            </a:r>
            <a:r>
              <a:rPr lang="en-US" sz="1700" dirty="0" smtClean="0"/>
              <a:t> Reference Bible</a:t>
            </a:r>
          </a:p>
          <a:p>
            <a:pPr>
              <a:lnSpc>
                <a:spcPts val="2040"/>
              </a:lnSpc>
            </a:pPr>
            <a:r>
              <a:rPr lang="en-US" sz="1700" dirty="0" smtClean="0"/>
              <a:t>1910 – Pres. G.A.: 5 Fundamentals</a:t>
            </a:r>
          </a:p>
          <a:p>
            <a:pPr>
              <a:lnSpc>
                <a:spcPts val="2040"/>
              </a:lnSpc>
            </a:pPr>
            <a:r>
              <a:rPr lang="en-US" sz="1700" dirty="0" smtClean="0"/>
              <a:t>1914-1919 – World War I</a:t>
            </a:r>
          </a:p>
          <a:p>
            <a:pPr>
              <a:lnSpc>
                <a:spcPts val="2040"/>
              </a:lnSpc>
            </a:pPr>
            <a:r>
              <a:rPr lang="en-US" sz="1700" dirty="0" smtClean="0"/>
              <a:t>1922 – “Shall </a:t>
            </a:r>
            <a:r>
              <a:rPr lang="en-US" sz="1700" dirty="0" err="1" smtClean="0"/>
              <a:t>Fund.s</a:t>
            </a:r>
            <a:r>
              <a:rPr lang="en-US" sz="1700" dirty="0" smtClean="0"/>
              <a:t> Win?”</a:t>
            </a:r>
          </a:p>
          <a:p>
            <a:pPr>
              <a:lnSpc>
                <a:spcPts val="2040"/>
              </a:lnSpc>
            </a:pPr>
            <a:r>
              <a:rPr lang="en-US" sz="1700" dirty="0" smtClean="0"/>
              <a:t>1923 – The Auburn Affirmation</a:t>
            </a:r>
          </a:p>
          <a:p>
            <a:pPr>
              <a:lnSpc>
                <a:spcPts val="2040"/>
              </a:lnSpc>
            </a:pPr>
            <a:r>
              <a:rPr lang="en-US" sz="1700" dirty="0" smtClean="0"/>
              <a:t>1925 – The Scopes Trial</a:t>
            </a:r>
          </a:p>
          <a:p>
            <a:pPr>
              <a:lnSpc>
                <a:spcPts val="2040"/>
              </a:lnSpc>
            </a:pPr>
            <a:r>
              <a:rPr lang="en-US" sz="1700" dirty="0" smtClean="0"/>
              <a:t>1929 – Westminster Theo. Seminary</a:t>
            </a:r>
          </a:p>
          <a:p>
            <a:pPr>
              <a:lnSpc>
                <a:spcPts val="2040"/>
              </a:lnSpc>
            </a:pPr>
            <a:r>
              <a:rPr lang="en-US" sz="1700" dirty="0" smtClean="0"/>
              <a:t>1936 – Orthodox Presbyterian Ch.</a:t>
            </a:r>
          </a:p>
          <a:p>
            <a:pPr>
              <a:lnSpc>
                <a:spcPts val="2040"/>
              </a:lnSpc>
            </a:pPr>
            <a:r>
              <a:rPr lang="en-US" sz="1700" dirty="0" smtClean="0"/>
              <a:t>1936 – John Mackay, Princeton Sem.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0000" y="1219200"/>
            <a:ext cx="5334000" cy="5257800"/>
          </a:xfrm>
        </p:spPr>
        <p:txBody>
          <a:bodyPr>
            <a:normAutofit/>
          </a:bodyPr>
          <a:lstStyle/>
          <a:p>
            <a:r>
              <a:rPr lang="en-US" sz="1700" dirty="0" smtClean="0"/>
              <a:t>1643 – Westminster Confession of Faith</a:t>
            </a:r>
          </a:p>
          <a:p>
            <a:r>
              <a:rPr lang="en-US" sz="1700" dirty="0" smtClean="0"/>
              <a:t>1650-1800 – Age of European Enlightenment</a:t>
            </a:r>
          </a:p>
          <a:p>
            <a:pPr>
              <a:buNone/>
            </a:pPr>
            <a:r>
              <a:rPr lang="en-US" sz="1700" dirty="0" smtClean="0"/>
              <a:t>		&amp; of Scottish Common Sense Philosophy</a:t>
            </a:r>
          </a:p>
          <a:p>
            <a:r>
              <a:rPr lang="en-US" sz="1700" dirty="0" smtClean="0"/>
              <a:t>1770s-1900 – Rise of German Higher Criticism</a:t>
            </a:r>
          </a:p>
          <a:p>
            <a:r>
              <a:rPr lang="en-US" sz="1700" dirty="0" smtClean="0"/>
              <a:t>1789-1799 – French Revolution</a:t>
            </a:r>
          </a:p>
          <a:p>
            <a:r>
              <a:rPr lang="en-US" sz="1700" dirty="0" smtClean="0"/>
              <a:t>1827 – Plymouth Brethren begin meeting</a:t>
            </a:r>
          </a:p>
          <a:p>
            <a:r>
              <a:rPr lang="en-US" sz="1700" dirty="0" smtClean="0"/>
              <a:t>1833 – Slavery Abolition Act of England</a:t>
            </a:r>
          </a:p>
          <a:p>
            <a:r>
              <a:rPr lang="en-US" sz="1700" dirty="0" smtClean="0"/>
              <a:t>1859 - Charles Darwin – </a:t>
            </a:r>
            <a:r>
              <a:rPr lang="en-US" sz="1700" u="sng" dirty="0" smtClean="0"/>
              <a:t>Origin of Species</a:t>
            </a:r>
          </a:p>
          <a:p>
            <a:r>
              <a:rPr lang="en-US" sz="1700" dirty="0" smtClean="0"/>
              <a:t>1862-77 – Darby travels to the United States</a:t>
            </a:r>
          </a:p>
          <a:p>
            <a:r>
              <a:rPr lang="en-US" sz="1700" dirty="0" smtClean="0"/>
              <a:t>1919 – Rise of Neo-Orthodoxy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9" name="Text Placeholder 3"/>
          <p:cNvSpPr txBox="1">
            <a:spLocks/>
          </p:cNvSpPr>
          <p:nvPr/>
        </p:nvSpPr>
        <p:spPr>
          <a:xfrm>
            <a:off x="4343400" y="4343400"/>
            <a:ext cx="3276600" cy="457200"/>
          </a:xfrm>
          <a:prstGeom prst="rect">
            <a:avLst/>
          </a:prstGeo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vert="horz" anchor="ctr">
            <a:noAutofit/>
          </a:bodyPr>
          <a:lstStyle/>
          <a:p>
            <a:pPr marL="4572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United States (cont.)</a:t>
            </a:r>
            <a:endParaRPr kumimoji="0" lang="en-US" sz="19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0" y="4953000"/>
            <a:ext cx="45720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 smtClean="0"/>
              <a:t>1937 – Death of J. Gresham </a:t>
            </a:r>
            <a:r>
              <a:rPr lang="en-US" sz="1700" dirty="0" err="1" smtClean="0"/>
              <a:t>Machen</a:t>
            </a:r>
            <a:endParaRPr lang="en-US" sz="1700" dirty="0" smtClean="0"/>
          </a:p>
          <a:p>
            <a:r>
              <a:rPr lang="en-US" sz="1700" dirty="0"/>
              <a:t> </a:t>
            </a:r>
            <a:r>
              <a:rPr lang="en-US" sz="1700" dirty="0" smtClean="0"/>
              <a:t>         - Bible Presbyterian Ch. (McIntyre)</a:t>
            </a:r>
          </a:p>
          <a:p>
            <a:r>
              <a:rPr lang="en-US" sz="1700" dirty="0" smtClean="0"/>
              <a:t>1955, 1960 – </a:t>
            </a:r>
            <a:r>
              <a:rPr lang="en-US" sz="1700" i="1" dirty="0" smtClean="0"/>
              <a:t>Inherit the Wind </a:t>
            </a:r>
            <a:endParaRPr lang="en-US" sz="1700" i="1" dirty="0" smtClean="0"/>
          </a:p>
          <a:p>
            <a:r>
              <a:rPr lang="en-US" sz="1700" dirty="0" smtClean="0"/>
              <a:t>1966 </a:t>
            </a:r>
            <a:r>
              <a:rPr lang="en-US" sz="1700" dirty="0" smtClean="0"/>
              <a:t>– RTS, Jackson, MI</a:t>
            </a:r>
          </a:p>
          <a:p>
            <a:r>
              <a:rPr lang="en-US" sz="1700" dirty="0" smtClean="0"/>
              <a:t>1967 </a:t>
            </a:r>
            <a:r>
              <a:rPr lang="en-US" sz="1700" dirty="0" smtClean="0"/>
              <a:t>– Confession of ‘67, Book of Confessions</a:t>
            </a:r>
          </a:p>
          <a:p>
            <a:r>
              <a:rPr lang="en-US" sz="1700" dirty="0" smtClean="0"/>
              <a:t>1973 – PCA</a:t>
            </a:r>
          </a:p>
          <a:p>
            <a:r>
              <a:rPr lang="en-US" sz="1700" dirty="0" smtClean="0"/>
              <a:t>1983 – Union of UPCUSA &amp; PCUS</a:t>
            </a:r>
          </a:p>
          <a:p>
            <a:endParaRPr lang="en-US" sz="1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763</TotalTime>
  <Words>177</Words>
  <Application>Microsoft Office PowerPoint</Application>
  <PresentationFormat>On-screen Show (4:3)</PresentationFormat>
  <Paragraphs>40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Urban</vt:lpstr>
      <vt:lpstr>Master Timeline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Over-arching Timeline</dc:title>
  <dc:creator>David G Barker</dc:creator>
  <cp:lastModifiedBy>David G Barker</cp:lastModifiedBy>
  <cp:revision>79</cp:revision>
  <dcterms:created xsi:type="dcterms:W3CDTF">2013-04-23T18:13:43Z</dcterms:created>
  <dcterms:modified xsi:type="dcterms:W3CDTF">2013-07-30T16:25:25Z</dcterms:modified>
</cp:coreProperties>
</file>